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3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8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10/28/2019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10/28/2019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f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BCC Iteration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By: Connor Woodahl, Kevin </a:t>
            </a:r>
            <a:r>
              <a:rPr lang="en-US" dirty="0" err="1"/>
              <a:t>Kulda</a:t>
            </a:r>
            <a:r>
              <a:rPr lang="en-US" dirty="0"/>
              <a:t>, and mark Fuller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0526E-1D9F-4C3D-9647-E29793282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54C5D-DA14-4461-B034-AD337DCBE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31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9FEB-0549-4082-818A-1603E9D4D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Coverage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20AF9-3C12-4CB6-9303-9AA6F3538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1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E8C0-7CCA-48BE-9133-D0529EC74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CDC22-4A8B-4937-A116-CD5B91025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537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C5639-6BB0-4032-B504-C9EB54AC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 tracking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F55E7-E138-47CD-95B6-AC5C12210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18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1" name="Rectangle 70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2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EB815B-69BA-41AC-B98E-24051EC68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			   Otazky?</a:t>
            </a:r>
          </a:p>
        </p:txBody>
      </p:sp>
      <p:pic>
        <p:nvPicPr>
          <p:cNvPr id="7" name="Picture 6" descr="A picture containing bag&#10;&#10;Description automatically generated">
            <a:extLst>
              <a:ext uri="{FF2B5EF4-FFF2-40B4-BE49-F238E27FC236}">
                <a16:creationId xmlns:a16="http://schemas.microsoft.com/office/drawing/2014/main" id="{D9D30EC4-C13E-4AA7-BAC1-C3E5CD8E45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643" r="15677" b="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CB545CBD-B8A3-4376-ACD6-81A45A459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0877"/>
            <a:ext cx="213520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cs-CZ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cs-CZ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99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086A8-278C-40CF-8589-7660DC72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Revised Iteration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746BF-A835-41A2-97ED-C38A9AF97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80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1A38-0827-4FFA-B6AF-6920D7F6B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for I1 Separate doc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988B0-3A8D-4D59-9235-AA5BA5341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1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CC368-3B3C-4B86-B1B8-C590B316A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 redistribution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3CDEB-EA55-402B-AC61-2CF687CB9D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714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E59FB-38D2-4231-9845-536E26B5E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TimeCard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EB397-5797-49B3-920D-403701524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63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9BE3-D89D-473A-9402-635053D23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50F1F-F3F4-4894-9F4A-FFE762327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53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8BE6-7B52-4108-8004-BE89E72FA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6B629-62D5-49A6-938A-704A4CAE0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10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50A6C-8EEA-49A2-8AA9-2F67F406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7948C-8498-4EBD-AB48-6DEDD6F0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82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1027-A32D-4BF2-B1E3-1A9DAA743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C47EE-FFAD-4E8C-A875-6BAFF60DE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71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9101D-E6BB-4FB6-999C-59D8E222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B4EAB-1928-4AF3-AB4F-65FCF686E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70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43343-9D05-4353-BEEF-776B53E69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FD450-6E52-491D-8F4F-5A8CF5245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02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764AF-6692-4D0F-99DC-56538E92C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47B9C-AC54-41B5-8ACA-B3554AA88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479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Office PowerPoint</Application>
  <PresentationFormat>Widescreen</PresentationFormat>
  <Paragraphs>15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Tw Cen MT</vt:lpstr>
      <vt:lpstr>Circuit</vt:lpstr>
      <vt:lpstr>BCC Iteration 2</vt:lpstr>
      <vt:lpstr>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Grasp</vt:lpstr>
      <vt:lpstr>Gantt Diagram</vt:lpstr>
      <vt:lpstr>Test Coverage Plan</vt:lpstr>
      <vt:lpstr>Git</vt:lpstr>
      <vt:lpstr>Issue tracking system</vt:lpstr>
      <vt:lpstr>       Otazky?</vt:lpstr>
      <vt:lpstr>Revised Iteration 1</vt:lpstr>
      <vt:lpstr>Space for I1 Separate doc</vt:lpstr>
      <vt:lpstr>Point redistribution</vt:lpstr>
      <vt:lpstr>TimeCard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2019-10-28T05:41:46Z</dcterms:created>
  <dcterms:modified xsi:type="dcterms:W3CDTF">2019-10-28T05:47:28Z</dcterms:modified>
</cp:coreProperties>
</file>